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07월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201104</c:v>
                </c:pt>
                <c:pt idx="1">
                  <c:v>356061</c:v>
                </c:pt>
                <c:pt idx="2">
                  <c:v>333843</c:v>
                </c:pt>
                <c:pt idx="3">
                  <c:v>232062</c:v>
                </c:pt>
                <c:pt idx="4">
                  <c:v>200743</c:v>
                </c:pt>
                <c:pt idx="5">
                  <c:v>89090</c:v>
                </c:pt>
                <c:pt idx="6">
                  <c:v>43411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07월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395122</c:v>
                </c:pt>
                <c:pt idx="1">
                  <c:v>464851</c:v>
                </c:pt>
                <c:pt idx="2">
                  <c:v>408498</c:v>
                </c:pt>
                <c:pt idx="3">
                  <c:v>368643</c:v>
                </c:pt>
                <c:pt idx="4">
                  <c:v>205884</c:v>
                </c:pt>
                <c:pt idx="5">
                  <c:v>87999</c:v>
                </c:pt>
                <c:pt idx="6">
                  <c:v>41308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07월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405478</c:v>
                </c:pt>
                <c:pt idx="1">
                  <c:v>667183</c:v>
                </c:pt>
                <c:pt idx="2">
                  <c:v>656781</c:v>
                </c:pt>
                <c:pt idx="3">
                  <c:v>502525</c:v>
                </c:pt>
                <c:pt idx="4">
                  <c:v>412549</c:v>
                </c:pt>
                <c:pt idx="5">
                  <c:v>182065</c:v>
                </c:pt>
                <c:pt idx="6">
                  <c:v>74819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07월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790450</c:v>
                </c:pt>
                <c:pt idx="1">
                  <c:v>850916</c:v>
                </c:pt>
                <c:pt idx="2">
                  <c:v>762628</c:v>
                </c:pt>
                <c:pt idx="3">
                  <c:v>744835</c:v>
                </c:pt>
                <c:pt idx="4">
                  <c:v>434685</c:v>
                </c:pt>
                <c:pt idx="5">
                  <c:v>177394</c:v>
                </c:pt>
                <c:pt idx="6">
                  <c:v>71011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07월</c:v>
                </c:pt>
                <c:pt idx="1">
                  <c:v>2021년 07월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1445086</c:v>
                </c:pt>
                <c:pt idx="1">
                  <c:v>1456314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07월</c:v>
                </c:pt>
                <c:pt idx="1">
                  <c:v>2021년 07월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1859614</c:v>
                </c:pt>
                <c:pt idx="1">
                  <c:v>1972305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07월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인도네시아</c:v>
                </c:pt>
                <c:pt idx="3">
                  <c:v>필리핀</c:v>
                </c:pt>
                <c:pt idx="4">
                  <c:v>미얀마</c:v>
                </c:pt>
                <c:pt idx="5">
                  <c:v>네덜란드</c:v>
                </c:pt>
                <c:pt idx="6">
                  <c:v>러시아</c:v>
                </c:pt>
                <c:pt idx="7">
                  <c:v>우크라이나</c:v>
                </c:pt>
                <c:pt idx="8">
                  <c:v>베트남</c:v>
                </c:pt>
                <c:pt idx="9">
                  <c:v>일본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4231</c:v>
                </c:pt>
                <c:pt idx="1">
                  <c:v>418</c:v>
                </c:pt>
                <c:pt idx="2">
                  <c:v>554</c:v>
                </c:pt>
                <c:pt idx="3">
                  <c:v>705</c:v>
                </c:pt>
                <c:pt idx="4">
                  <c:v>484</c:v>
                </c:pt>
                <c:pt idx="5">
                  <c:v>328</c:v>
                </c:pt>
                <c:pt idx="6">
                  <c:v>170</c:v>
                </c:pt>
                <c:pt idx="7">
                  <c:v>174</c:v>
                </c:pt>
                <c:pt idx="8">
                  <c:v>101</c:v>
                </c:pt>
                <c:pt idx="9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07월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인도네시아</c:v>
                </c:pt>
                <c:pt idx="3">
                  <c:v>필리핀</c:v>
                </c:pt>
                <c:pt idx="4">
                  <c:v>미얀마</c:v>
                </c:pt>
                <c:pt idx="5">
                  <c:v>네덜란드</c:v>
                </c:pt>
                <c:pt idx="6">
                  <c:v>러시아</c:v>
                </c:pt>
                <c:pt idx="7">
                  <c:v>우크라이나</c:v>
                </c:pt>
                <c:pt idx="8">
                  <c:v>베트남</c:v>
                </c:pt>
                <c:pt idx="9">
                  <c:v>일본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3022</c:v>
                </c:pt>
                <c:pt idx="1">
                  <c:v>392</c:v>
                </c:pt>
                <c:pt idx="2">
                  <c:v>320</c:v>
                </c:pt>
                <c:pt idx="3">
                  <c:v>287</c:v>
                </c:pt>
                <c:pt idx="4">
                  <c:v>284</c:v>
                </c:pt>
                <c:pt idx="5">
                  <c:v>263</c:v>
                </c:pt>
                <c:pt idx="6">
                  <c:v>104</c:v>
                </c:pt>
                <c:pt idx="7">
                  <c:v>74</c:v>
                </c:pt>
                <c:pt idx="8">
                  <c:v>61</c:v>
                </c:pt>
                <c:pt idx="9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07월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156126</c:v>
                </c:pt>
                <c:pt idx="1">
                  <c:v>191499</c:v>
                </c:pt>
                <c:pt idx="2">
                  <c:v>225635</c:v>
                </c:pt>
                <c:pt idx="3">
                  <c:v>176599</c:v>
                </c:pt>
                <c:pt idx="4">
                  <c:v>129463</c:v>
                </c:pt>
                <c:pt idx="5">
                  <c:v>59992</c:v>
                </c:pt>
                <c:pt idx="6">
                  <c:v>21308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07월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300993</c:v>
                </c:pt>
                <c:pt idx="1">
                  <c:v>237236</c:v>
                </c:pt>
                <c:pt idx="2">
                  <c:v>240190</c:v>
                </c:pt>
                <c:pt idx="3">
                  <c:v>262974</c:v>
                </c:pt>
                <c:pt idx="4">
                  <c:v>151105</c:v>
                </c:pt>
                <c:pt idx="5">
                  <c:v>59124</c:v>
                </c:pt>
                <c:pt idx="6">
                  <c:v>20819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07월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157316</c:v>
                </c:pt>
                <c:pt idx="1">
                  <c:v>214236</c:v>
                </c:pt>
                <c:pt idx="2">
                  <c:v>241600</c:v>
                </c:pt>
                <c:pt idx="3">
                  <c:v>164132</c:v>
                </c:pt>
                <c:pt idx="4">
                  <c:v>138194</c:v>
                </c:pt>
                <c:pt idx="5">
                  <c:v>63502</c:v>
                </c:pt>
                <c:pt idx="6">
                  <c:v>31308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07월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299356</c:v>
                </c:pt>
                <c:pt idx="1">
                  <c:v>266876</c:v>
                </c:pt>
                <c:pt idx="2">
                  <c:v>288469</c:v>
                </c:pt>
                <c:pt idx="3">
                  <c:v>271725</c:v>
                </c:pt>
                <c:pt idx="4">
                  <c:v>146762</c:v>
                </c:pt>
                <c:pt idx="5">
                  <c:v>63326</c:v>
                </c:pt>
                <c:pt idx="6">
                  <c:v>28605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07월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313442</c:v>
                </c:pt>
                <c:pt idx="1">
                  <c:v>405735</c:v>
                </c:pt>
                <c:pt idx="2">
                  <c:v>467235</c:v>
                </c:pt>
                <c:pt idx="3">
                  <c:v>340731</c:v>
                </c:pt>
                <c:pt idx="4">
                  <c:v>267657</c:v>
                </c:pt>
                <c:pt idx="5">
                  <c:v>123494</c:v>
                </c:pt>
                <c:pt idx="6">
                  <c:v>52616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07월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600349</c:v>
                </c:pt>
                <c:pt idx="1">
                  <c:v>504112</c:v>
                </c:pt>
                <c:pt idx="2">
                  <c:v>528659</c:v>
                </c:pt>
                <c:pt idx="3">
                  <c:v>534699</c:v>
                </c:pt>
                <c:pt idx="4">
                  <c:v>297867</c:v>
                </c:pt>
                <c:pt idx="5">
                  <c:v>122450</c:v>
                </c:pt>
                <c:pt idx="6">
                  <c:v>49424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07월</c:v>
                </c:pt>
                <c:pt idx="1">
                  <c:v>2021년 07월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960622</c:v>
                </c:pt>
                <c:pt idx="1">
                  <c:v>1010288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07월</c:v>
                </c:pt>
                <c:pt idx="1">
                  <c:v>2021년 07월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1272441</c:v>
                </c:pt>
                <c:pt idx="1">
                  <c:v>1365119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07월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240558</c:v>
                </c:pt>
                <c:pt idx="1">
                  <c:v>432148</c:v>
                </c:pt>
                <c:pt idx="2">
                  <c:v>420473</c:v>
                </c:pt>
                <c:pt idx="3">
                  <c:v>325624</c:v>
                </c:pt>
                <c:pt idx="4">
                  <c:v>242721</c:v>
                </c:pt>
                <c:pt idx="5">
                  <c:v>106594</c:v>
                </c:pt>
                <c:pt idx="6">
                  <c:v>35824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07월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513262</c:v>
                </c:pt>
                <c:pt idx="1">
                  <c:v>449571</c:v>
                </c:pt>
                <c:pt idx="2">
                  <c:v>426998</c:v>
                </c:pt>
                <c:pt idx="3">
                  <c:v>462137</c:v>
                </c:pt>
                <c:pt idx="4">
                  <c:v>275058</c:v>
                </c:pt>
                <c:pt idx="5">
                  <c:v>109789</c:v>
                </c:pt>
                <c:pt idx="6">
                  <c:v>37996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07월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인도네시아</c:v>
                </c:pt>
                <c:pt idx="3">
                  <c:v>네덜란드</c:v>
                </c:pt>
                <c:pt idx="4">
                  <c:v>필리핀</c:v>
                </c:pt>
                <c:pt idx="5">
                  <c:v>러시아</c:v>
                </c:pt>
                <c:pt idx="6">
                  <c:v>미얀마</c:v>
                </c:pt>
                <c:pt idx="7">
                  <c:v>캐나다</c:v>
                </c:pt>
                <c:pt idx="8">
                  <c:v>베트남</c:v>
                </c:pt>
                <c:pt idx="9">
                  <c:v>말레이시아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2187</c:v>
                </c:pt>
                <c:pt idx="1">
                  <c:v>486</c:v>
                </c:pt>
                <c:pt idx="2">
                  <c:v>275</c:v>
                </c:pt>
                <c:pt idx="3">
                  <c:v>162</c:v>
                </c:pt>
                <c:pt idx="4">
                  <c:v>306</c:v>
                </c:pt>
                <c:pt idx="5">
                  <c:v>204</c:v>
                </c:pt>
                <c:pt idx="6">
                  <c:v>145</c:v>
                </c:pt>
                <c:pt idx="7">
                  <c:v>47</c:v>
                </c:pt>
                <c:pt idx="8">
                  <c:v>46</c:v>
                </c:pt>
                <c:pt idx="9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07월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인도네시아</c:v>
                </c:pt>
                <c:pt idx="3">
                  <c:v>네덜란드</c:v>
                </c:pt>
                <c:pt idx="4">
                  <c:v>필리핀</c:v>
                </c:pt>
                <c:pt idx="5">
                  <c:v>러시아</c:v>
                </c:pt>
                <c:pt idx="6">
                  <c:v>미얀마</c:v>
                </c:pt>
                <c:pt idx="7">
                  <c:v>캐나다</c:v>
                </c:pt>
                <c:pt idx="8">
                  <c:v>베트남</c:v>
                </c:pt>
                <c:pt idx="9">
                  <c:v>말레이시아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1479</c:v>
                </c:pt>
                <c:pt idx="1">
                  <c:v>508</c:v>
                </c:pt>
                <c:pt idx="2">
                  <c:v>145</c:v>
                </c:pt>
                <c:pt idx="3">
                  <c:v>118</c:v>
                </c:pt>
                <c:pt idx="4">
                  <c:v>114</c:v>
                </c:pt>
                <c:pt idx="5">
                  <c:v>104</c:v>
                </c:pt>
                <c:pt idx="6">
                  <c:v>96</c:v>
                </c:pt>
                <c:pt idx="7">
                  <c:v>43</c:v>
                </c:pt>
                <c:pt idx="8">
                  <c:v>32</c:v>
                </c:pt>
                <c:pt idx="9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07월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234800</c:v>
                </c:pt>
                <c:pt idx="1">
                  <c:v>478071</c:v>
                </c:pt>
                <c:pt idx="2">
                  <c:v>429246</c:v>
                </c:pt>
                <c:pt idx="3">
                  <c:v>266571</c:v>
                </c:pt>
                <c:pt idx="4">
                  <c:v>222800</c:v>
                </c:pt>
                <c:pt idx="5">
                  <c:v>97615</c:v>
                </c:pt>
                <c:pt idx="6">
                  <c:v>49537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07월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506827</c:v>
                </c:pt>
                <c:pt idx="1">
                  <c:v>532679</c:v>
                </c:pt>
                <c:pt idx="2">
                  <c:v>498326</c:v>
                </c:pt>
                <c:pt idx="3">
                  <c:v>455010</c:v>
                </c:pt>
                <c:pt idx="4">
                  <c:v>248627</c:v>
                </c:pt>
                <c:pt idx="5">
                  <c:v>111043</c:v>
                </c:pt>
                <c:pt idx="6">
                  <c:v>52067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07월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475358</c:v>
                </c:pt>
                <c:pt idx="1">
                  <c:v>910219</c:v>
                </c:pt>
                <c:pt idx="2">
                  <c:v>849719</c:v>
                </c:pt>
                <c:pt idx="3">
                  <c:v>592195</c:v>
                </c:pt>
                <c:pt idx="4">
                  <c:v>465521</c:v>
                </c:pt>
                <c:pt idx="5">
                  <c:v>204208</c:v>
                </c:pt>
                <c:pt idx="6">
                  <c:v>85361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07월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1020089</c:v>
                </c:pt>
                <c:pt idx="1">
                  <c:v>982250</c:v>
                </c:pt>
                <c:pt idx="2">
                  <c:v>925324</c:v>
                </c:pt>
                <c:pt idx="3">
                  <c:v>917147</c:v>
                </c:pt>
                <c:pt idx="4">
                  <c:v>523685</c:v>
                </c:pt>
                <c:pt idx="5">
                  <c:v>220832</c:v>
                </c:pt>
                <c:pt idx="6">
                  <c:v>90063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07월</c:v>
                </c:pt>
                <c:pt idx="1">
                  <c:v>2021년 07월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1803942</c:v>
                </c:pt>
                <c:pt idx="1">
                  <c:v>1778640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07월</c:v>
                </c:pt>
                <c:pt idx="1">
                  <c:v>2021년 07월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2274811</c:v>
                </c:pt>
                <c:pt idx="1">
                  <c:v>2404579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07월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인도네시아</c:v>
                </c:pt>
                <c:pt idx="3">
                  <c:v>필리핀</c:v>
                </c:pt>
                <c:pt idx="4">
                  <c:v>네덜란드</c:v>
                </c:pt>
                <c:pt idx="5">
                  <c:v>미얀마</c:v>
                </c:pt>
                <c:pt idx="6">
                  <c:v>러시아</c:v>
                </c:pt>
                <c:pt idx="7">
                  <c:v>우크라이나</c:v>
                </c:pt>
                <c:pt idx="8">
                  <c:v>베트남</c:v>
                </c:pt>
                <c:pt idx="9">
                  <c:v>캐나다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6418</c:v>
                </c:pt>
                <c:pt idx="1">
                  <c:v>904</c:v>
                </c:pt>
                <c:pt idx="2">
                  <c:v>829</c:v>
                </c:pt>
                <c:pt idx="3">
                  <c:v>1011</c:v>
                </c:pt>
                <c:pt idx="4">
                  <c:v>490</c:v>
                </c:pt>
                <c:pt idx="5">
                  <c:v>629</c:v>
                </c:pt>
                <c:pt idx="6">
                  <c:v>374</c:v>
                </c:pt>
                <c:pt idx="7">
                  <c:v>234</c:v>
                </c:pt>
                <c:pt idx="8">
                  <c:v>147</c:v>
                </c:pt>
                <c:pt idx="9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07월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인도네시아</c:v>
                </c:pt>
                <c:pt idx="3">
                  <c:v>필리핀</c:v>
                </c:pt>
                <c:pt idx="4">
                  <c:v>네덜란드</c:v>
                </c:pt>
                <c:pt idx="5">
                  <c:v>미얀마</c:v>
                </c:pt>
                <c:pt idx="6">
                  <c:v>러시아</c:v>
                </c:pt>
                <c:pt idx="7">
                  <c:v>우크라이나</c:v>
                </c:pt>
                <c:pt idx="8">
                  <c:v>베트남</c:v>
                </c:pt>
                <c:pt idx="9">
                  <c:v>캐나다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4501</c:v>
                </c:pt>
                <c:pt idx="1">
                  <c:v>900</c:v>
                </c:pt>
                <c:pt idx="2">
                  <c:v>465</c:v>
                </c:pt>
                <c:pt idx="3">
                  <c:v>401</c:v>
                </c:pt>
                <c:pt idx="4">
                  <c:v>381</c:v>
                </c:pt>
                <c:pt idx="5">
                  <c:v>380</c:v>
                </c:pt>
                <c:pt idx="6">
                  <c:v>208</c:v>
                </c:pt>
                <c:pt idx="7">
                  <c:v>95</c:v>
                </c:pt>
                <c:pt idx="8">
                  <c:v>93</c:v>
                </c:pt>
                <c:pt idx="9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07월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204374</c:v>
                </c:pt>
                <c:pt idx="1">
                  <c:v>311122</c:v>
                </c:pt>
                <c:pt idx="2">
                  <c:v>322938</c:v>
                </c:pt>
                <c:pt idx="3">
                  <c:v>270463</c:v>
                </c:pt>
                <c:pt idx="4">
                  <c:v>211806</c:v>
                </c:pt>
                <c:pt idx="5">
                  <c:v>92975</c:v>
                </c:pt>
                <c:pt idx="6">
                  <c:v>31408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07월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395328</c:v>
                </c:pt>
                <c:pt idx="1">
                  <c:v>386065</c:v>
                </c:pt>
                <c:pt idx="2">
                  <c:v>354130</c:v>
                </c:pt>
                <c:pt idx="3">
                  <c:v>376192</c:v>
                </c:pt>
                <c:pt idx="4">
                  <c:v>228801</c:v>
                </c:pt>
                <c:pt idx="5">
                  <c:v>89395</c:v>
                </c:pt>
                <c:pt idx="6">
                  <c:v>29703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07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2,959,611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10,336,204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14,176,251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7,054,765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9,329,606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15,071,214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20,664,794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8,087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1,392,725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1,220,712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1,445,086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1,859,614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1,456,314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3,831,919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1,445,086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1,456,314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1,859,614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3,831,919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748,476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930,519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3,831,919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2,081,029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2,736,164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3,831,919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6,386,990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8,642,651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9,451,983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852,939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916,831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832,246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7,010,366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9,451,983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5,198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5,198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5,198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1,272,441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1,365,119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2,637,560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1,010,288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1,272,441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1,365,119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2,637,560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540,088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713,365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692,543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2,637,560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1,393,434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1,850,611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2,637,560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3,949,214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5,533,600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6,109,035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4,402,615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6,109,035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카자흐스탄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카자흐스탄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2,889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2,889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2,889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07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14,176,251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575,440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761,896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9,329,606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20,664,794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636,592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07월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844,421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1,803,942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2,274,811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1,778,640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532,679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2,404,579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4,679,390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1,803,942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1,778,640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2,274,811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2,404,579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910,219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849,719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1,020,089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925,324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917,147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523,685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4,679,390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982,418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1,269,297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1,225,255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4,679,390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2,564,457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4,679,386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